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7589838" cy="10698163"/>
  <p:notesSz cx="6858000" cy="914400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45" userDrawn="1">
          <p15:clr>
            <a:srgbClr val="A4A3A4"/>
          </p15:clr>
        </p15:guide>
        <p15:guide id="2" pos="20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2" d="100"/>
          <a:sy n="52" d="100"/>
        </p:scale>
        <p:origin x="2357" y="58"/>
      </p:cViewPr>
      <p:guideLst>
        <p:guide orient="horz" pos="3045"/>
        <p:guide pos="204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543" y="3002916"/>
            <a:ext cx="5514148" cy="207205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086" y="5477745"/>
            <a:ext cx="4541063" cy="24703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5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03245" y="387115"/>
            <a:ext cx="1459627" cy="824794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4362" y="387115"/>
            <a:ext cx="4270762" cy="824794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447" y="6211694"/>
            <a:ext cx="5514148" cy="191989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447" y="4097122"/>
            <a:ext cx="5514148" cy="211457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1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3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5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7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362" y="2255544"/>
            <a:ext cx="2865195" cy="6379516"/>
          </a:xfrm>
        </p:spPr>
        <p:txBody>
          <a:bodyPr/>
          <a:lstStyle>
            <a:lvl1pPr>
              <a:defRPr sz="2801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97677" y="2255544"/>
            <a:ext cx="2865195" cy="6379516"/>
          </a:xfrm>
        </p:spPr>
        <p:txBody>
          <a:bodyPr/>
          <a:lstStyle>
            <a:lvl1pPr>
              <a:defRPr sz="2801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363" y="2163801"/>
            <a:ext cx="2866321" cy="90176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8" indent="0">
              <a:buNone/>
              <a:defRPr sz="2000" b="1"/>
            </a:lvl2pPr>
            <a:lvl3pPr marL="914437" indent="0">
              <a:buNone/>
              <a:defRPr sz="1800" b="1"/>
            </a:lvl3pPr>
            <a:lvl4pPr marL="1371655" indent="0">
              <a:buNone/>
              <a:defRPr sz="1600" b="1"/>
            </a:lvl4pPr>
            <a:lvl5pPr marL="1828874" indent="0">
              <a:buNone/>
              <a:defRPr sz="1600" b="1"/>
            </a:lvl5pPr>
            <a:lvl6pPr marL="2286092" indent="0">
              <a:buNone/>
              <a:defRPr sz="1600" b="1"/>
            </a:lvl6pPr>
            <a:lvl7pPr marL="2743310" indent="0">
              <a:buNone/>
              <a:defRPr sz="1600" b="1"/>
            </a:lvl7pPr>
            <a:lvl8pPr marL="3200529" indent="0">
              <a:buNone/>
              <a:defRPr sz="1600" b="1"/>
            </a:lvl8pPr>
            <a:lvl9pPr marL="365774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363" y="3065568"/>
            <a:ext cx="2866321" cy="55694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5426" y="2163801"/>
            <a:ext cx="2867447" cy="90176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8" indent="0">
              <a:buNone/>
              <a:defRPr sz="2000" b="1"/>
            </a:lvl2pPr>
            <a:lvl3pPr marL="914437" indent="0">
              <a:buNone/>
              <a:defRPr sz="1800" b="1"/>
            </a:lvl3pPr>
            <a:lvl4pPr marL="1371655" indent="0">
              <a:buNone/>
              <a:defRPr sz="1600" b="1"/>
            </a:lvl4pPr>
            <a:lvl5pPr marL="1828874" indent="0">
              <a:buNone/>
              <a:defRPr sz="1600" b="1"/>
            </a:lvl5pPr>
            <a:lvl6pPr marL="2286092" indent="0">
              <a:buNone/>
              <a:defRPr sz="1600" b="1"/>
            </a:lvl6pPr>
            <a:lvl7pPr marL="2743310" indent="0">
              <a:buNone/>
              <a:defRPr sz="1600" b="1"/>
            </a:lvl7pPr>
            <a:lvl8pPr marL="3200529" indent="0">
              <a:buNone/>
              <a:defRPr sz="1600" b="1"/>
            </a:lvl8pPr>
            <a:lvl9pPr marL="365774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95426" y="3065568"/>
            <a:ext cx="2867447" cy="55694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363" y="384874"/>
            <a:ext cx="2134255" cy="163795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6328" y="384876"/>
            <a:ext cx="3626544" cy="8250184"/>
          </a:xfrm>
        </p:spPr>
        <p:txBody>
          <a:bodyPr/>
          <a:lstStyle>
            <a:lvl1pPr>
              <a:defRPr sz="3200"/>
            </a:lvl1pPr>
            <a:lvl2pPr>
              <a:defRPr sz="2801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4363" y="2022828"/>
            <a:ext cx="2134255" cy="6612230"/>
          </a:xfrm>
        </p:spPr>
        <p:txBody>
          <a:bodyPr/>
          <a:lstStyle>
            <a:lvl1pPr marL="0" indent="0">
              <a:buNone/>
              <a:defRPr sz="1400"/>
            </a:lvl1pPr>
            <a:lvl2pPr marL="457218" indent="0">
              <a:buNone/>
              <a:defRPr sz="1199"/>
            </a:lvl2pPr>
            <a:lvl3pPr marL="914437" indent="0">
              <a:buNone/>
              <a:defRPr sz="1001"/>
            </a:lvl3pPr>
            <a:lvl4pPr marL="1371655" indent="0">
              <a:buNone/>
              <a:defRPr sz="901"/>
            </a:lvl4pPr>
            <a:lvl5pPr marL="1828874" indent="0">
              <a:buNone/>
              <a:defRPr sz="901"/>
            </a:lvl5pPr>
            <a:lvl6pPr marL="2286092" indent="0">
              <a:buNone/>
              <a:defRPr sz="901"/>
            </a:lvl6pPr>
            <a:lvl7pPr marL="2743310" indent="0">
              <a:buNone/>
              <a:defRPr sz="901"/>
            </a:lvl7pPr>
            <a:lvl8pPr marL="3200529" indent="0">
              <a:buNone/>
              <a:defRPr sz="901"/>
            </a:lvl8pPr>
            <a:lvl9pPr marL="3657747" indent="0">
              <a:buNone/>
              <a:defRPr sz="9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1543" y="6766628"/>
            <a:ext cx="3892340" cy="7988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71543" y="863729"/>
            <a:ext cx="3892340" cy="5799966"/>
          </a:xfrm>
        </p:spPr>
        <p:txBody>
          <a:bodyPr/>
          <a:lstStyle>
            <a:lvl1pPr marL="0" indent="0">
              <a:buNone/>
              <a:defRPr sz="3200"/>
            </a:lvl1pPr>
            <a:lvl2pPr marL="457218" indent="0">
              <a:buNone/>
              <a:defRPr sz="2801"/>
            </a:lvl2pPr>
            <a:lvl3pPr marL="914437" indent="0">
              <a:buNone/>
              <a:defRPr sz="2400"/>
            </a:lvl3pPr>
            <a:lvl4pPr marL="1371655" indent="0">
              <a:buNone/>
              <a:defRPr sz="2000"/>
            </a:lvl4pPr>
            <a:lvl5pPr marL="1828874" indent="0">
              <a:buNone/>
              <a:defRPr sz="2000"/>
            </a:lvl5pPr>
            <a:lvl6pPr marL="2286092" indent="0">
              <a:buNone/>
              <a:defRPr sz="2000"/>
            </a:lvl6pPr>
            <a:lvl7pPr marL="2743310" indent="0">
              <a:buNone/>
              <a:defRPr sz="2000"/>
            </a:lvl7pPr>
            <a:lvl8pPr marL="3200529" indent="0">
              <a:buNone/>
              <a:defRPr sz="2000"/>
            </a:lvl8pPr>
            <a:lvl9pPr marL="3657747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1543" y="7565467"/>
            <a:ext cx="3892340" cy="1134483"/>
          </a:xfrm>
        </p:spPr>
        <p:txBody>
          <a:bodyPr/>
          <a:lstStyle>
            <a:lvl1pPr marL="0" indent="0">
              <a:buNone/>
              <a:defRPr sz="1400"/>
            </a:lvl1pPr>
            <a:lvl2pPr marL="457218" indent="0">
              <a:buNone/>
              <a:defRPr sz="1199"/>
            </a:lvl2pPr>
            <a:lvl3pPr marL="914437" indent="0">
              <a:buNone/>
              <a:defRPr sz="1001"/>
            </a:lvl3pPr>
            <a:lvl4pPr marL="1371655" indent="0">
              <a:buNone/>
              <a:defRPr sz="901"/>
            </a:lvl4pPr>
            <a:lvl5pPr marL="1828874" indent="0">
              <a:buNone/>
              <a:defRPr sz="901"/>
            </a:lvl5pPr>
            <a:lvl6pPr marL="2286092" indent="0">
              <a:buNone/>
              <a:defRPr sz="901"/>
            </a:lvl6pPr>
            <a:lvl7pPr marL="2743310" indent="0">
              <a:buNone/>
              <a:defRPr sz="901"/>
            </a:lvl7pPr>
            <a:lvl8pPr marL="3200529" indent="0">
              <a:buNone/>
              <a:defRPr sz="901"/>
            </a:lvl8pPr>
            <a:lvl9pPr marL="3657747" indent="0">
              <a:buNone/>
              <a:defRPr sz="9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4362" y="387112"/>
            <a:ext cx="5838510" cy="16111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362" y="2255544"/>
            <a:ext cx="5838510" cy="6379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4362" y="8959517"/>
            <a:ext cx="1513688" cy="5146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16472" y="8959517"/>
            <a:ext cx="2054291" cy="5146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184" y="8959517"/>
            <a:ext cx="1513688" cy="5146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1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14" indent="-342914" algn="l" defTabSz="457218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80" indent="-285762" algn="l" defTabSz="457218" rtl="0" eaLnBrk="1" latinLnBrk="0" hangingPunct="1">
        <a:spcBef>
          <a:spcPct val="20000"/>
        </a:spcBef>
        <a:buFont typeface="Arial"/>
        <a:buChar char="–"/>
        <a:defRPr sz="28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7" indent="-228610" algn="l" defTabSz="457218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5" indent="-228610" algn="l" defTabSz="457218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2" indent="-228610" algn="l" defTabSz="457218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02" indent="-228610" algn="l" defTabSz="45721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9" indent="-228610" algn="l" defTabSz="45721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9" indent="-228610" algn="l" defTabSz="45721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7" indent="-228610" algn="l" defTabSz="45721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457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7" algn="l" defTabSz="457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5" algn="l" defTabSz="457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4" algn="l" defTabSz="457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2" algn="l" defTabSz="457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10" algn="l" defTabSz="457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9" algn="l" defTabSz="457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7" algn="l" defTabSz="457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051719" y="1462723"/>
            <a:ext cx="2468880" cy="3566160"/>
          </a:xfrm>
          <a:prstGeom prst="roundRect">
            <a:avLst/>
          </a:prstGeom>
          <a:solidFill>
            <a:srgbClr val="FFE699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Kraftquellen #1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Ich tanke Energie durch Natur &amp; Bewegung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794919" y="1462723"/>
            <a:ext cx="2468880" cy="3566160"/>
          </a:xfrm>
          <a:prstGeom prst="roundRect">
            <a:avLst/>
          </a:prstGeom>
          <a:solidFill>
            <a:srgbClr val="FFE699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Kraftquellen #2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Eine gute Pause sieht für mich so aus: …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51719" y="5303203"/>
            <a:ext cx="2468880" cy="3566160"/>
          </a:xfrm>
          <a:prstGeom prst="roundRect">
            <a:avLst/>
          </a:prstGeom>
          <a:solidFill>
            <a:srgbClr val="FFE699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Kraftquellen #3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Was mir hilft, runterzukommen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794919" y="5303203"/>
            <a:ext cx="2468880" cy="3566160"/>
          </a:xfrm>
          <a:prstGeom prst="roundRect">
            <a:avLst/>
          </a:prstGeom>
          <a:solidFill>
            <a:srgbClr val="FFE699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Kraftquellen #4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Ein Ritual, das mir guttut: …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130046" y="1433226"/>
            <a:ext cx="2468880" cy="3566160"/>
          </a:xfrm>
          <a:prstGeom prst="roundRect">
            <a:avLst/>
          </a:prstGeom>
          <a:solidFill>
            <a:srgbClr val="C6EFCE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Motivation #1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Ich bin motiviert, wenn …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873246" y="1433226"/>
            <a:ext cx="2468880" cy="3566160"/>
          </a:xfrm>
          <a:prstGeom prst="roundRect">
            <a:avLst/>
          </a:prstGeom>
          <a:solidFill>
            <a:srgbClr val="C6EFCE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Motivation #2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Diese Aufgabe gibt mir Energie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130046" y="5273706"/>
            <a:ext cx="2468880" cy="3566160"/>
          </a:xfrm>
          <a:prstGeom prst="roundRect">
            <a:avLst/>
          </a:prstGeom>
          <a:solidFill>
            <a:srgbClr val="C6EFCE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Motivation #3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Ich fühle mich gebraucht, wenn …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873246" y="5273706"/>
            <a:ext cx="2468880" cy="3566160"/>
          </a:xfrm>
          <a:prstGeom prst="roundRect">
            <a:avLst/>
          </a:prstGeom>
          <a:solidFill>
            <a:srgbClr val="C6EFCE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Motivation #4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Ein motivierender Satz für mich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203787" y="1512867"/>
            <a:ext cx="2468880" cy="3566160"/>
          </a:xfrm>
          <a:prstGeom prst="roundRect">
            <a:avLst/>
          </a:prstGeom>
          <a:solidFill>
            <a:srgbClr val="BDD7EE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Teamdynamik #1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So gelingt Teamarbeit für mich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946987" y="1512867"/>
            <a:ext cx="2468880" cy="3566160"/>
          </a:xfrm>
          <a:prstGeom prst="roundRect">
            <a:avLst/>
          </a:prstGeom>
          <a:solidFill>
            <a:srgbClr val="BDD7EE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Teamdynamik #2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Das schätze ich an Kolleg:innen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203787" y="5353347"/>
            <a:ext cx="2468880" cy="3566160"/>
          </a:xfrm>
          <a:prstGeom prst="roundRect">
            <a:avLst/>
          </a:prstGeom>
          <a:solidFill>
            <a:srgbClr val="BDD7EE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Teamdynamik #3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Ein gelungener Team-Moment war …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946987" y="5353347"/>
            <a:ext cx="2468880" cy="3566160"/>
          </a:xfrm>
          <a:prstGeom prst="roundRect">
            <a:avLst/>
          </a:prstGeom>
          <a:solidFill>
            <a:srgbClr val="BDD7EE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Teamdynamik #4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Das wünsche ich mir vom Team</a:t>
            </a: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159543" y="1508601"/>
            <a:ext cx="2468880" cy="3566160"/>
          </a:xfrm>
          <a:prstGeom prst="roundRect">
            <a:avLst/>
          </a:prstGeom>
          <a:solidFill>
            <a:srgbClr val="F4CCCC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Wertschätzung #1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So erkenne ich Wertschätzung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902743" y="1508601"/>
            <a:ext cx="2468880" cy="3566160"/>
          </a:xfrm>
          <a:prstGeom prst="roundRect">
            <a:avLst/>
          </a:prstGeom>
          <a:solidFill>
            <a:srgbClr val="F4CCCC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Wertschätzung #2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So zeige ich Wertschätzung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159543" y="5349081"/>
            <a:ext cx="2468880" cy="3566160"/>
          </a:xfrm>
          <a:prstGeom prst="roundRect">
            <a:avLst/>
          </a:prstGeom>
          <a:solidFill>
            <a:srgbClr val="F4CCCC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Wertschätzung #3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Ein Moment, in dem ich mich gesehen fühlte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902743" y="5349081"/>
            <a:ext cx="2468880" cy="3566160"/>
          </a:xfrm>
          <a:prstGeom prst="roundRect">
            <a:avLst/>
          </a:prstGeom>
          <a:solidFill>
            <a:srgbClr val="F4CCCC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Wertschätzung #4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Kleine Geste, große Wirkung – z. B. …</a:t>
            </a: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233284" y="1508601"/>
            <a:ext cx="2468880" cy="3566160"/>
          </a:xfrm>
          <a:prstGeom prst="roundRect">
            <a:avLst/>
          </a:prstGeom>
          <a:solidFill>
            <a:srgbClr val="D9D9D9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Stress lass nach #1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Stress erkenne ich bei mir an …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976484" y="1508601"/>
            <a:ext cx="2468880" cy="3566160"/>
          </a:xfrm>
          <a:prstGeom prst="roundRect">
            <a:avLst/>
          </a:prstGeom>
          <a:solidFill>
            <a:srgbClr val="D9D9D9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Stress lass nach #2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Mein gesunder Umgang mit Stress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233284" y="5349081"/>
            <a:ext cx="2468880" cy="3566160"/>
          </a:xfrm>
          <a:prstGeom prst="roundRect">
            <a:avLst/>
          </a:prstGeom>
          <a:solidFill>
            <a:srgbClr val="D9D9D9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Stress lass nach #3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Was mir bei Überforderung hilft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976484" y="5349081"/>
            <a:ext cx="2468880" cy="3566160"/>
          </a:xfrm>
          <a:prstGeom prst="roundRect">
            <a:avLst/>
          </a:prstGeom>
          <a:solidFill>
            <a:srgbClr val="D9D9D9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Stress lass nach #4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Das entstresst mich sofort</a:t>
            </a: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262780" y="1527616"/>
            <a:ext cx="2468880" cy="3566160"/>
          </a:xfrm>
          <a:prstGeom prst="roundRect">
            <a:avLst/>
          </a:prstGeom>
          <a:solidFill>
            <a:srgbClr val="FFC000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Mein bester Arbeitstag #1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Der war so besonders, weil …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005980" y="1527616"/>
            <a:ext cx="2468880" cy="3566160"/>
          </a:xfrm>
          <a:prstGeom prst="roundRect">
            <a:avLst/>
          </a:prstGeom>
          <a:solidFill>
            <a:srgbClr val="FFC000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Mein bester Arbeitstag #2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Da habe ich mich gefühlt wie …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262780" y="5368096"/>
            <a:ext cx="2468880" cy="3566160"/>
          </a:xfrm>
          <a:prstGeom prst="roundRect">
            <a:avLst/>
          </a:prstGeom>
          <a:solidFill>
            <a:srgbClr val="FFC000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Mein bester Arbeitstag #3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Das war meine Rolle dabei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005980" y="5368096"/>
            <a:ext cx="2468880" cy="3566160"/>
          </a:xfrm>
          <a:prstGeom prst="roundRect">
            <a:avLst/>
          </a:prstGeom>
          <a:solidFill>
            <a:srgbClr val="FFC000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Mein bester Arbeitstag #4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Davon wünsche ich mir mehr</a:t>
            </a: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051719" y="1508601"/>
            <a:ext cx="2468880" cy="3566160"/>
          </a:xfrm>
          <a:prstGeom prst="roundRect">
            <a:avLst/>
          </a:prstGeom>
          <a:solidFill>
            <a:srgbClr val="CCFFFF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Remote &amp; Hybrid #1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Das funktioniert für mich remote gut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794919" y="1508601"/>
            <a:ext cx="2468880" cy="3566160"/>
          </a:xfrm>
          <a:prstGeom prst="roundRect">
            <a:avLst/>
          </a:prstGeom>
          <a:solidFill>
            <a:srgbClr val="CCFFFF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Remote &amp; Hybrid #2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Das fehlt mir im Homeoffice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51719" y="5349081"/>
            <a:ext cx="2468880" cy="3566160"/>
          </a:xfrm>
          <a:prstGeom prst="roundRect">
            <a:avLst/>
          </a:prstGeom>
          <a:solidFill>
            <a:srgbClr val="CCFFFF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Remote &amp; Hybrid #3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So bleibe ich verbunden im Team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794919" y="5349081"/>
            <a:ext cx="2468880" cy="3566160"/>
          </a:xfrm>
          <a:prstGeom prst="roundRect">
            <a:avLst/>
          </a:prstGeom>
          <a:solidFill>
            <a:srgbClr val="CCFFFF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Remote &amp; Hybrid #4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Mein persönlicher Remote-Tipp</a:t>
            </a: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051719" y="1508601"/>
            <a:ext cx="2468880" cy="3566160"/>
          </a:xfrm>
          <a:prstGeom prst="roundRect">
            <a:avLst/>
          </a:prstGeom>
          <a:solidFill>
            <a:srgbClr val="FFCC99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Ich &amp; mein Job #1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Das liebe ich an meinem Job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794919" y="1508601"/>
            <a:ext cx="2468880" cy="3566160"/>
          </a:xfrm>
          <a:prstGeom prst="roundRect">
            <a:avLst/>
          </a:prstGeom>
          <a:solidFill>
            <a:srgbClr val="FFCC99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Ich &amp; mein Job #2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Darauf bin ich stolz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51719" y="5349081"/>
            <a:ext cx="2468880" cy="3566160"/>
          </a:xfrm>
          <a:prstGeom prst="roundRect">
            <a:avLst/>
          </a:prstGeom>
          <a:solidFill>
            <a:srgbClr val="FFCC99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Ich &amp; mein Job #3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So bin ich reingewachsen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794919" y="5349081"/>
            <a:ext cx="2468880" cy="3566160"/>
          </a:xfrm>
          <a:prstGeom prst="roundRect">
            <a:avLst/>
          </a:prstGeom>
          <a:solidFill>
            <a:srgbClr val="FFCC99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sz="1600"/>
              <a:t>Ich &amp; mein Job #4</a:t>
            </a:r>
          </a:p>
          <a:p>
            <a:pPr algn="ctr">
              <a:defRPr sz="1400">
                <a:solidFill>
                  <a:srgbClr val="373737"/>
                </a:solidFill>
              </a:defRPr>
            </a:pPr>
            <a:r>
              <a:rPr sz="1400"/>
              <a:t>Das habe ich auf meine Weise gelöst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THUMBNAIL_REFRESH" val="1"/>
  <p:tag name="ARTICULATE_SLIDE_COUNT" val="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322</Words>
  <Application>Microsoft Office PowerPoint</Application>
  <PresentationFormat>Benutzerdefiniert</PresentationFormat>
  <Paragraphs>64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anka</dc:creator>
  <cp:keywords/>
  <dc:description>generated using python-pptx</dc:description>
  <cp:lastModifiedBy>Anne Katrin Matyssek</cp:lastModifiedBy>
  <cp:revision>3</cp:revision>
  <dcterms:created xsi:type="dcterms:W3CDTF">2013-01-27T09:14:16Z</dcterms:created>
  <dcterms:modified xsi:type="dcterms:W3CDTF">2025-08-21T14:26:19Z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7F90B92E-64EF-4B1F-BF5E-23E167F0B3EE</vt:lpwstr>
  </property>
  <property fmtid="{D5CDD505-2E9C-101B-9397-08002B2CF9AE}" pid="3" name="ArticulatePath">
    <vt:lpwstr>Job-Quartett_Kartenset_Huebsch</vt:lpwstr>
  </property>
</Properties>
</file>