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7562850" cy="10688638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236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13185"/>
            <a:ext cx="6647688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/>
            </a:pPr>
            <a:r>
              <a:t>🔍 Hinweise zu den versteckten 12 Begriffen (Staffel 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755059"/>
            <a:ext cx="6430297" cy="8456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bin der </a:t>
            </a:r>
            <a:r>
              <a:rPr sz="1600" dirty="0" err="1"/>
              <a:t>Gegenpol</a:t>
            </a:r>
            <a:r>
              <a:rPr sz="1600" dirty="0"/>
              <a:t> </a:t>
            </a:r>
            <a:r>
              <a:rPr sz="1600" dirty="0" err="1"/>
              <a:t>zur</a:t>
            </a:r>
            <a:r>
              <a:rPr sz="1600" dirty="0"/>
              <a:t> </a:t>
            </a:r>
            <a:r>
              <a:rPr sz="1600" dirty="0" err="1"/>
              <a:t>Hektik</a:t>
            </a:r>
            <a:r>
              <a:rPr sz="1600" dirty="0"/>
              <a:t> – und </a:t>
            </a:r>
            <a:r>
              <a:rPr sz="1600" dirty="0" err="1"/>
              <a:t>beginne</a:t>
            </a:r>
            <a:r>
              <a:rPr sz="1600" dirty="0"/>
              <a:t> oft </a:t>
            </a:r>
            <a:r>
              <a:rPr sz="1600" dirty="0" err="1"/>
              <a:t>mit</a:t>
            </a:r>
            <a:r>
              <a:rPr sz="1600" dirty="0"/>
              <a:t> </a:t>
            </a:r>
            <a:r>
              <a:rPr sz="1600" dirty="0" err="1"/>
              <a:t>einem</a:t>
            </a:r>
            <a:r>
              <a:rPr sz="1600" dirty="0"/>
              <a:t> </a:t>
            </a:r>
            <a:r>
              <a:rPr sz="1600" dirty="0" err="1"/>
              <a:t>tiefen</a:t>
            </a:r>
            <a:r>
              <a:rPr sz="1600" dirty="0"/>
              <a:t> </a:t>
            </a:r>
            <a:r>
              <a:rPr sz="1600" dirty="0" err="1"/>
              <a:t>Atemzug</a:t>
            </a:r>
            <a:r>
              <a:rPr sz="16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</a:t>
            </a:r>
            <a:r>
              <a:rPr sz="1600" dirty="0" err="1"/>
              <a:t>bringe</a:t>
            </a:r>
            <a:r>
              <a:rPr sz="1600" dirty="0"/>
              <a:t> </a:t>
            </a:r>
            <a:r>
              <a:rPr sz="1600" dirty="0" err="1"/>
              <a:t>Bedeutung</a:t>
            </a:r>
            <a:r>
              <a:rPr sz="1600" dirty="0"/>
              <a:t> in den </a:t>
            </a:r>
            <a:r>
              <a:rPr sz="1600" dirty="0" err="1"/>
              <a:t>Alltag</a:t>
            </a:r>
            <a:r>
              <a:rPr sz="1600" dirty="0"/>
              <a:t> – </a:t>
            </a:r>
            <a:r>
              <a:rPr sz="1600" dirty="0" err="1"/>
              <a:t>besonders</a:t>
            </a:r>
            <a:r>
              <a:rPr sz="1600" dirty="0"/>
              <a:t>, </a:t>
            </a:r>
            <a:r>
              <a:rPr sz="1600" dirty="0" err="1"/>
              <a:t>wenn</a:t>
            </a:r>
            <a:r>
              <a:rPr sz="1600" dirty="0"/>
              <a:t> die Routine </a:t>
            </a:r>
            <a:r>
              <a:rPr sz="1600" dirty="0" err="1"/>
              <a:t>überwiegt</a:t>
            </a:r>
            <a:r>
              <a:rPr sz="16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 err="1"/>
              <a:t>Ohne</a:t>
            </a:r>
            <a:r>
              <a:rPr sz="1600" dirty="0"/>
              <a:t> </a:t>
            </a:r>
            <a:r>
              <a:rPr sz="1600" dirty="0" err="1"/>
              <a:t>mich</a:t>
            </a:r>
            <a:r>
              <a:rPr sz="1600" dirty="0"/>
              <a:t> </a:t>
            </a:r>
            <a:r>
              <a:rPr sz="1600" dirty="0" err="1"/>
              <a:t>fehlt</a:t>
            </a:r>
            <a:r>
              <a:rPr sz="1600" dirty="0"/>
              <a:t> Schlaf, Ruhe und Regeneration – </a:t>
            </a:r>
            <a:r>
              <a:rPr sz="1600" dirty="0" err="1"/>
              <a:t>obwohl</a:t>
            </a:r>
            <a:r>
              <a:rPr sz="1600" dirty="0"/>
              <a:t> man </a:t>
            </a:r>
            <a:r>
              <a:rPr sz="1600" dirty="0" err="1"/>
              <a:t>mich</a:t>
            </a:r>
            <a:r>
              <a:rPr sz="1600" dirty="0"/>
              <a:t> oft </a:t>
            </a:r>
            <a:r>
              <a:rPr sz="1600" dirty="0" err="1"/>
              <a:t>ignoriert</a:t>
            </a:r>
            <a:r>
              <a:rPr sz="16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</a:t>
            </a:r>
            <a:r>
              <a:rPr sz="1600" dirty="0" err="1"/>
              <a:t>bestehe</a:t>
            </a:r>
            <a:r>
              <a:rPr sz="1600" dirty="0"/>
              <a:t> </a:t>
            </a:r>
            <a:r>
              <a:rPr sz="1600" dirty="0" err="1"/>
              <a:t>nicht</a:t>
            </a:r>
            <a:r>
              <a:rPr sz="1600" dirty="0"/>
              <a:t> </a:t>
            </a:r>
            <a:r>
              <a:rPr sz="1600" dirty="0" err="1"/>
              <a:t>nur</a:t>
            </a:r>
            <a:r>
              <a:rPr sz="1600" dirty="0"/>
              <a:t> </a:t>
            </a:r>
            <a:r>
              <a:rPr sz="1600" dirty="0" err="1"/>
              <a:t>aus</a:t>
            </a:r>
            <a:r>
              <a:rPr sz="1600" dirty="0"/>
              <a:t> Worten – </a:t>
            </a:r>
            <a:r>
              <a:rPr sz="1600" dirty="0" err="1"/>
              <a:t>sondern</a:t>
            </a:r>
            <a:r>
              <a:rPr sz="1600" dirty="0"/>
              <a:t> </a:t>
            </a:r>
            <a:r>
              <a:rPr sz="1600" dirty="0" err="1"/>
              <a:t>vor</a:t>
            </a:r>
            <a:r>
              <a:rPr sz="1600" dirty="0"/>
              <a:t> </a:t>
            </a:r>
            <a:r>
              <a:rPr sz="1600" dirty="0" err="1"/>
              <a:t>allem</a:t>
            </a:r>
            <a:r>
              <a:rPr sz="1600" dirty="0"/>
              <a:t> </a:t>
            </a:r>
            <a:r>
              <a:rPr sz="1600" dirty="0" err="1"/>
              <a:t>aus</a:t>
            </a:r>
            <a:r>
              <a:rPr sz="1600" dirty="0"/>
              <a:t> </a:t>
            </a:r>
            <a:r>
              <a:rPr sz="1600" dirty="0" err="1"/>
              <a:t>echter</a:t>
            </a:r>
            <a:r>
              <a:rPr sz="1600" dirty="0"/>
              <a:t> Aufmerksamkeit.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</a:t>
            </a:r>
            <a:r>
              <a:rPr sz="1600" dirty="0" err="1"/>
              <a:t>zünde</a:t>
            </a:r>
            <a:r>
              <a:rPr sz="1600" dirty="0"/>
              <a:t> </a:t>
            </a:r>
            <a:r>
              <a:rPr sz="1600" dirty="0" err="1"/>
              <a:t>Funken</a:t>
            </a:r>
            <a:r>
              <a:rPr sz="1600" dirty="0"/>
              <a:t>, </a:t>
            </a:r>
            <a:r>
              <a:rPr sz="1600" dirty="0" err="1"/>
              <a:t>wenn</a:t>
            </a:r>
            <a:r>
              <a:rPr sz="1600" dirty="0"/>
              <a:t> </a:t>
            </a:r>
            <a:r>
              <a:rPr sz="1600" dirty="0" err="1"/>
              <a:t>Begeisterung</a:t>
            </a:r>
            <a:r>
              <a:rPr sz="1600" dirty="0"/>
              <a:t> </a:t>
            </a:r>
            <a:r>
              <a:rPr sz="1600" dirty="0" err="1"/>
              <a:t>fehlt</a:t>
            </a:r>
            <a:r>
              <a:rPr sz="1600" dirty="0"/>
              <a:t> – und </a:t>
            </a:r>
            <a:r>
              <a:rPr sz="1600" dirty="0" err="1"/>
              <a:t>halte</a:t>
            </a:r>
            <a:r>
              <a:rPr sz="1600" dirty="0"/>
              <a:t> </a:t>
            </a:r>
            <a:r>
              <a:rPr sz="1600" dirty="0" err="1"/>
              <a:t>ein</a:t>
            </a:r>
            <a:r>
              <a:rPr sz="1600" dirty="0"/>
              <a:t> Team </a:t>
            </a:r>
            <a:r>
              <a:rPr sz="1600" dirty="0" err="1"/>
              <a:t>bei</a:t>
            </a:r>
            <a:r>
              <a:rPr sz="1600" dirty="0"/>
              <a:t> Laune.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bin </a:t>
            </a:r>
            <a:r>
              <a:rPr sz="1600" dirty="0" err="1"/>
              <a:t>nicht</a:t>
            </a:r>
            <a:r>
              <a:rPr sz="1600" dirty="0"/>
              <a:t> das, was auf </a:t>
            </a:r>
            <a:r>
              <a:rPr sz="1600" dirty="0" err="1"/>
              <a:t>Plakaten</a:t>
            </a:r>
            <a:r>
              <a:rPr sz="1600" dirty="0"/>
              <a:t> </a:t>
            </a:r>
            <a:r>
              <a:rPr sz="1600" dirty="0" err="1"/>
              <a:t>steht</a:t>
            </a:r>
            <a:r>
              <a:rPr sz="1600" dirty="0"/>
              <a:t> – </a:t>
            </a:r>
            <a:r>
              <a:rPr sz="1600" dirty="0" err="1"/>
              <a:t>sondern</a:t>
            </a:r>
            <a:r>
              <a:rPr sz="1600" dirty="0"/>
              <a:t> das, was </a:t>
            </a:r>
            <a:r>
              <a:rPr sz="1600" dirty="0" err="1"/>
              <a:t>jeden</a:t>
            </a:r>
            <a:r>
              <a:rPr sz="1600" dirty="0"/>
              <a:t> Tag </a:t>
            </a:r>
            <a:r>
              <a:rPr sz="1600" dirty="0" err="1"/>
              <a:t>gelebt</a:t>
            </a:r>
            <a:r>
              <a:rPr sz="1600" dirty="0"/>
              <a:t> </a:t>
            </a:r>
            <a:r>
              <a:rPr sz="1600" dirty="0" err="1"/>
              <a:t>wird</a:t>
            </a:r>
            <a:r>
              <a:rPr sz="16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</a:t>
            </a:r>
            <a:r>
              <a:rPr sz="1600" dirty="0" err="1"/>
              <a:t>frage</a:t>
            </a:r>
            <a:r>
              <a:rPr sz="1600" dirty="0"/>
              <a:t>: Wie </a:t>
            </a:r>
            <a:r>
              <a:rPr sz="1600" dirty="0" err="1"/>
              <a:t>gehen</a:t>
            </a:r>
            <a:r>
              <a:rPr sz="1600" dirty="0"/>
              <a:t> Sie </a:t>
            </a:r>
            <a:r>
              <a:rPr sz="1600" dirty="0" err="1"/>
              <a:t>mit</a:t>
            </a:r>
            <a:r>
              <a:rPr sz="1600" dirty="0"/>
              <a:t> </a:t>
            </a:r>
            <a:r>
              <a:rPr sz="1600" dirty="0" err="1"/>
              <a:t>Abwesenheit</a:t>
            </a:r>
            <a:r>
              <a:rPr sz="1600" dirty="0"/>
              <a:t> um – und </a:t>
            </a:r>
            <a:r>
              <a:rPr sz="1600" dirty="0" err="1"/>
              <a:t>wer</a:t>
            </a:r>
            <a:r>
              <a:rPr sz="1600" dirty="0"/>
              <a:t> </a:t>
            </a:r>
            <a:r>
              <a:rPr sz="1600" dirty="0" err="1"/>
              <a:t>bekommt</a:t>
            </a:r>
            <a:r>
              <a:rPr sz="1600" dirty="0"/>
              <a:t> </a:t>
            </a:r>
            <a:r>
              <a:rPr sz="1600" dirty="0" err="1"/>
              <a:t>noch</a:t>
            </a:r>
            <a:r>
              <a:rPr sz="1600" dirty="0"/>
              <a:t> </a:t>
            </a:r>
            <a:r>
              <a:rPr sz="1600" dirty="0" err="1"/>
              <a:t>ein</a:t>
            </a:r>
            <a:r>
              <a:rPr sz="1600" dirty="0"/>
              <a:t> 'Gute-</a:t>
            </a:r>
            <a:r>
              <a:rPr sz="1600" dirty="0" err="1"/>
              <a:t>Besserung</a:t>
            </a:r>
            <a:r>
              <a:rPr sz="1600" dirty="0"/>
              <a:t>'?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bin </a:t>
            </a:r>
            <a:r>
              <a:rPr sz="1600" dirty="0" err="1"/>
              <a:t>mehr</a:t>
            </a:r>
            <a:r>
              <a:rPr sz="1600" dirty="0"/>
              <a:t> </a:t>
            </a:r>
            <a:r>
              <a:rPr sz="1600" dirty="0" err="1"/>
              <a:t>als</a:t>
            </a:r>
            <a:r>
              <a:rPr sz="1600" dirty="0"/>
              <a:t> </a:t>
            </a:r>
            <a:r>
              <a:rPr sz="1600" dirty="0" err="1"/>
              <a:t>Treue</a:t>
            </a:r>
            <a:r>
              <a:rPr sz="1600" dirty="0"/>
              <a:t> – ich </a:t>
            </a:r>
            <a:r>
              <a:rPr sz="1600" dirty="0" err="1"/>
              <a:t>zeige</a:t>
            </a:r>
            <a:r>
              <a:rPr sz="1600" dirty="0"/>
              <a:t> </a:t>
            </a:r>
            <a:r>
              <a:rPr sz="1600" dirty="0" err="1"/>
              <a:t>mich</a:t>
            </a:r>
            <a:r>
              <a:rPr sz="1600" dirty="0"/>
              <a:t>, </a:t>
            </a:r>
            <a:r>
              <a:rPr sz="1600" dirty="0" err="1"/>
              <a:t>wenn’s</a:t>
            </a:r>
            <a:r>
              <a:rPr sz="1600" dirty="0"/>
              <a:t> </a:t>
            </a:r>
            <a:r>
              <a:rPr sz="1600" dirty="0" err="1"/>
              <a:t>schwierig</a:t>
            </a:r>
            <a:r>
              <a:rPr sz="1600" dirty="0"/>
              <a:t> </a:t>
            </a:r>
            <a:r>
              <a:rPr sz="1600" dirty="0" err="1"/>
              <a:t>wird</a:t>
            </a:r>
            <a:r>
              <a:rPr sz="1600" dirty="0"/>
              <a:t> und </a:t>
            </a:r>
            <a:r>
              <a:rPr sz="1600" dirty="0" err="1"/>
              <a:t>keiner</a:t>
            </a:r>
            <a:r>
              <a:rPr sz="1600" dirty="0"/>
              <a:t> </a:t>
            </a:r>
            <a:r>
              <a:rPr sz="1600" dirty="0" err="1"/>
              <a:t>hinschaut</a:t>
            </a:r>
            <a:r>
              <a:rPr sz="16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bin </a:t>
            </a:r>
            <a:r>
              <a:rPr sz="1600" dirty="0" err="1"/>
              <a:t>kein</a:t>
            </a:r>
            <a:r>
              <a:rPr sz="1600" dirty="0"/>
              <a:t> Burnout – </a:t>
            </a:r>
            <a:r>
              <a:rPr sz="1600" dirty="0" err="1"/>
              <a:t>aber</a:t>
            </a:r>
            <a:r>
              <a:rPr sz="1600" dirty="0"/>
              <a:t> der </a:t>
            </a:r>
            <a:r>
              <a:rPr sz="1600" dirty="0" err="1"/>
              <a:t>kleine</a:t>
            </a:r>
            <a:r>
              <a:rPr sz="1600" dirty="0"/>
              <a:t> Bruder </a:t>
            </a:r>
            <a:r>
              <a:rPr sz="1600" dirty="0" err="1"/>
              <a:t>davon</a:t>
            </a:r>
            <a:r>
              <a:rPr sz="1600" dirty="0"/>
              <a:t>, der </a:t>
            </a:r>
            <a:r>
              <a:rPr sz="1600" dirty="0" err="1"/>
              <a:t>sich</a:t>
            </a:r>
            <a:r>
              <a:rPr sz="1600" dirty="0"/>
              <a:t> oft hinter </a:t>
            </a:r>
            <a:r>
              <a:rPr sz="1600" dirty="0" err="1"/>
              <a:t>Konzentrationsmangel</a:t>
            </a:r>
            <a:r>
              <a:rPr sz="1600" dirty="0"/>
              <a:t> </a:t>
            </a:r>
            <a:r>
              <a:rPr sz="1600" dirty="0" err="1"/>
              <a:t>versteckt</a:t>
            </a:r>
            <a:r>
              <a:rPr sz="16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</a:t>
            </a:r>
            <a:r>
              <a:rPr sz="1600" dirty="0" err="1"/>
              <a:t>mache</a:t>
            </a:r>
            <a:r>
              <a:rPr sz="1600" dirty="0"/>
              <a:t> </a:t>
            </a:r>
            <a:r>
              <a:rPr sz="1600" dirty="0" err="1"/>
              <a:t>Vielfalt</a:t>
            </a:r>
            <a:r>
              <a:rPr sz="1600" dirty="0"/>
              <a:t> </a:t>
            </a:r>
            <a:r>
              <a:rPr sz="1600" dirty="0" err="1"/>
              <a:t>sichtbar</a:t>
            </a:r>
            <a:r>
              <a:rPr sz="1600" dirty="0"/>
              <a:t> – und </a:t>
            </a:r>
            <a:r>
              <a:rPr sz="1600" dirty="0" err="1"/>
              <a:t>fordere</a:t>
            </a:r>
            <a:r>
              <a:rPr sz="1600" dirty="0"/>
              <a:t> Sie auf, </a:t>
            </a:r>
            <a:r>
              <a:rPr sz="1600" dirty="0" err="1"/>
              <a:t>genau</a:t>
            </a:r>
            <a:r>
              <a:rPr sz="1600" dirty="0"/>
              <a:t> </a:t>
            </a:r>
            <a:r>
              <a:rPr sz="1600" dirty="0" err="1"/>
              <a:t>hinzuschauen</a:t>
            </a:r>
            <a:r>
              <a:rPr sz="1600" dirty="0"/>
              <a:t>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</a:t>
            </a:r>
            <a:r>
              <a:rPr sz="1600" dirty="0" err="1"/>
              <a:t>vernetze</a:t>
            </a:r>
            <a:r>
              <a:rPr sz="1600" dirty="0"/>
              <a:t> analog und digital – und bin </a:t>
            </a:r>
            <a:r>
              <a:rPr sz="1600" dirty="0" err="1"/>
              <a:t>längst</a:t>
            </a:r>
            <a:r>
              <a:rPr sz="1600" dirty="0"/>
              <a:t> </a:t>
            </a:r>
            <a:r>
              <a:rPr sz="1600" dirty="0" err="1"/>
              <a:t>mehr</a:t>
            </a:r>
            <a:r>
              <a:rPr sz="1600" dirty="0"/>
              <a:t> </a:t>
            </a:r>
            <a:r>
              <a:rPr sz="1600" dirty="0" err="1"/>
              <a:t>als</a:t>
            </a:r>
            <a:r>
              <a:rPr sz="1600" dirty="0"/>
              <a:t> </a:t>
            </a:r>
            <a:r>
              <a:rPr sz="1600" dirty="0" err="1"/>
              <a:t>nur</a:t>
            </a:r>
            <a:r>
              <a:rPr sz="1600" dirty="0"/>
              <a:t> Technik.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  <a:defRPr sz="1200"/>
            </a:pPr>
            <a:r>
              <a:rPr sz="1600" dirty="0"/>
              <a:t>Ich </a:t>
            </a:r>
            <a:r>
              <a:rPr sz="1600" dirty="0" err="1"/>
              <a:t>stehe</a:t>
            </a:r>
            <a:r>
              <a:rPr sz="1600" dirty="0"/>
              <a:t> für </a:t>
            </a:r>
            <a:r>
              <a:rPr sz="1600" dirty="0" err="1"/>
              <a:t>Durchblick</a:t>
            </a:r>
            <a:r>
              <a:rPr sz="1600" dirty="0"/>
              <a:t> – </a:t>
            </a:r>
            <a:r>
              <a:rPr sz="1600" dirty="0" err="1"/>
              <a:t>auch</a:t>
            </a:r>
            <a:r>
              <a:rPr sz="1600" dirty="0"/>
              <a:t> </a:t>
            </a:r>
            <a:r>
              <a:rPr sz="1600" dirty="0" err="1"/>
              <a:t>wenn</a:t>
            </a:r>
            <a:r>
              <a:rPr sz="1600" dirty="0"/>
              <a:t> es um </a:t>
            </a:r>
            <a:r>
              <a:rPr sz="1600" dirty="0" err="1"/>
              <a:t>Werte</a:t>
            </a:r>
            <a:r>
              <a:rPr sz="1600" dirty="0"/>
              <a:t>, </a:t>
            </a:r>
            <a:r>
              <a:rPr sz="1600" dirty="0" err="1"/>
              <a:t>Führungsethik</a:t>
            </a:r>
            <a:r>
              <a:rPr sz="1600" dirty="0"/>
              <a:t> </a:t>
            </a:r>
            <a:r>
              <a:rPr sz="1600" dirty="0" err="1"/>
              <a:t>oder</a:t>
            </a:r>
            <a:r>
              <a:rPr sz="1600" dirty="0"/>
              <a:t> </a:t>
            </a:r>
            <a:r>
              <a:rPr sz="1600" dirty="0" err="1"/>
              <a:t>Transparenz</a:t>
            </a:r>
            <a:r>
              <a:rPr sz="1600" dirty="0"/>
              <a:t> </a:t>
            </a:r>
            <a:r>
              <a:rPr sz="1600" dirty="0" err="1"/>
              <a:t>geht</a:t>
            </a:r>
            <a:r>
              <a:rPr dirty="0"/>
              <a:t>.</a:t>
            </a:r>
          </a:p>
        </p:txBody>
      </p:sp>
      <p:pic>
        <p:nvPicPr>
          <p:cNvPr id="4" name="Grafik 3" descr="Ein Bild, das Clipart, Logo, Grafiken, Schrift enthält.&#10;&#10;KI-generierte Inhalte können fehlerhaft sein.">
            <a:extLst>
              <a:ext uri="{FF2B5EF4-FFF2-40B4-BE49-F238E27FC236}">
                <a16:creationId xmlns:a16="http://schemas.microsoft.com/office/drawing/2014/main" id="{2E6E0D68-BE28-44A2-BF3D-2469FFE6DF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45" y="64396"/>
            <a:ext cx="3048005" cy="91440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837650"/>
            <a:ext cx="6647688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/>
            </a:pPr>
            <a:r>
              <a:t>🎯 SUCHSEL – Finden Sie die 12 Begriffe!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904928"/>
              </p:ext>
            </p:extLst>
          </p:nvPr>
        </p:nvGraphicFramePr>
        <p:xfrm>
          <a:off x="457200" y="2660610"/>
          <a:ext cx="6647688" cy="6647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Ä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4" name="Grafik 3" descr="Ein Bild, das Clipart, Logo, Grafiken, Schrift enthält.&#10;&#10;KI-generierte Inhalte können fehlerhaft sein.">
            <a:extLst>
              <a:ext uri="{FF2B5EF4-FFF2-40B4-BE49-F238E27FC236}">
                <a16:creationId xmlns:a16="http://schemas.microsoft.com/office/drawing/2014/main" id="{31DB027F-5CD8-EF79-0D9C-69ADCDB0D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45" y="64396"/>
            <a:ext cx="3048005" cy="91440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734405"/>
            <a:ext cx="6647688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/>
            </a:pPr>
            <a:r>
              <a:t>✅ Lösung – Alle Begriffe grün markiert: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390414"/>
              </p:ext>
            </p:extLst>
          </p:nvPr>
        </p:nvGraphicFramePr>
        <p:xfrm>
          <a:off x="457200" y="2557365"/>
          <a:ext cx="6647688" cy="6647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931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M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D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Q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W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J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L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Ä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B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O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F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H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Y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K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C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I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69316"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U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S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P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A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R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E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N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Z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T</a:t>
                      </a:r>
                    </a:p>
                  </a:txBody>
                  <a:tcPr>
                    <a:solidFill>
                      <a:srgbClr val="C8FFC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X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G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200">
                          <a:solidFill>
                            <a:srgbClr val="000000"/>
                          </a:solidFill>
                        </a:defRPr>
                      </a:pPr>
                      <a:r>
                        <a:t>V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5" name="Grafik 4" descr="Ein Bild, das Clipart, Logo, Grafiken, Schrift enthält.&#10;&#10;KI-generierte Inhalte können fehlerhaft sein.">
            <a:extLst>
              <a:ext uri="{FF2B5EF4-FFF2-40B4-BE49-F238E27FC236}">
                <a16:creationId xmlns:a16="http://schemas.microsoft.com/office/drawing/2014/main" id="{B369C68E-4337-1B11-3C62-0BE1CBE9E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45" y="64396"/>
            <a:ext cx="3048005" cy="91440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863</Words>
  <Application>Microsoft Office PowerPoint</Application>
  <PresentationFormat>Benutzerdefiniert</PresentationFormat>
  <Paragraphs>664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anka</dc:creator>
  <cp:keywords/>
  <dc:description>generated using python-pptx</dc:description>
  <cp:lastModifiedBy>Anne Katrin Matyssek</cp:lastModifiedBy>
  <cp:revision>2</cp:revision>
  <dcterms:created xsi:type="dcterms:W3CDTF">2013-01-27T09:14:16Z</dcterms:created>
  <dcterms:modified xsi:type="dcterms:W3CDTF">2025-04-16T10:15:21Z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705C7F6F-7EFC-4B82-A4AD-64B9ED082DF1</vt:lpwstr>
  </property>
  <property fmtid="{D5CDD505-2E9C-101B-9397-08002B2CF9AE}" pid="3" name="ArticulatePath">
    <vt:lpwstr>Gesundheitspost_Suchsel_Staffel2_FINAL</vt:lpwstr>
  </property>
</Properties>
</file>