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🎯 Das große Gesundheitspost-Rätsel</a:t>
            </a:r>
          </a:p>
        </p:txBody>
      </p:sp>
      <p:sp>
        <p:nvSpPr>
          <p:cNvPr id="3" name="Rectangle 2"/>
          <p:cNvSpPr/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12 Aussagen – 12 Themen – Wer passt zu wem?</a:t>
            </a:r>
          </a:p>
          <a:p>
            <a:r>
              <a:rPr sz="2000">
                <a:solidFill>
                  <a:srgbClr val="000000"/>
                </a:solidFill>
                <a:latin typeface="Arial"/>
              </a:rPr>
              <a:t>- Ein interaktives Quiz -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erinnere dich daran, was dich früher stark gemacht hat – und wie dein Team gemeinsam durch Krisen kam.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empfehle dir, deinen Schreibtisch aufzuräumen – weil du es dir wert bist!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bin mehr als ein Lob – ich bin die Haltung dahinter. Und: Ich senke sogar den Blutdruck.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sage dir: „Dein schlechtes Gewissen ist ein kleiner Preis für deine Freiheit.“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136814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📌 Auflösung folgt morgen!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69371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Oder: Du möchten Sie schon jetzt wissen, ob Sie richtig liegen?</a:t>
            </a:r>
          </a:p>
          <a:p>
            <a:r>
              <a:rPr sz="2000">
                <a:solidFill>
                  <a:srgbClr val="000000"/>
                </a:solidFill>
                <a:latin typeface="Arial"/>
              </a:rPr>
              <a:t>Schreiben Sie mir oder kommentieren Sie mit Ihrem Tipp unter dem Post. 😊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Ihre BGM- / HR-Abteilung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helfe dir, innerlich Abstand zu gewinnen – mit 10 Sekunden Zeit, einem Glas Wasser oder bewusstem Atmen.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frage dich: „Wozu macht die Person das?“ – und helfe dir, Konflikte mit Empathie zu lösen.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bringe dir bei, warum „veränderungsbedingte Verblödung“ ganz normal ist.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wirke wie ein Puffer, wenn Belastung zunimmt – mit „Danke“, Zuhören und gemeinsamem Mittagessen.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sage: Zählen in 17er-Schritten hilft manchmal mehr als ein gut gemeinter Rat.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frage: Was tut dir gut – und was solltest du weglassen? Und erinnere dich, dass Genuss gesund ist.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bin keine schlechte Stimmung – ich bleibe über zwei Wochen und nehme dir morgens die Energie.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🧩 Aussage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sz="2000">
                <a:solidFill>
                  <a:srgbClr val="000000"/>
                </a:solidFill>
                <a:latin typeface="Arial"/>
              </a:rPr>
              <a:t>Ich erinnere dich daran, dass Erfahrung zählt – auch wenn der Rücken nicht mehr der jüngste ist.</a:t>
            </a:r>
          </a:p>
          <a:p/>
          <a:p>
            <a:r>
              <a:rPr sz="2000">
                <a:solidFill>
                  <a:srgbClr val="000000"/>
                </a:solidFill>
                <a:latin typeface="Arial"/>
              </a:rPr>
              <a:t>👉 Tipp: Aus welchem Gesundheitspost-Thema stammt das wohl?</a:t>
            </a:r>
          </a:p>
        </p:txBody>
      </p:sp>
      <p:pic>
        <p:nvPicPr>
          <p:cNvPr id="4" name="Picture 3" descr="do-care-logo-m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82880"/>
            <a:ext cx="2438400" cy="7315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